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068" y="-66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Ecology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All 6 groups had to select 10 trees per site</a:t>
            </a:r>
          </a:p>
          <a:p>
            <a:endParaRPr lang="en-US" sz="2800" dirty="0" smtClean="0"/>
          </a:p>
          <a:p>
            <a:r>
              <a:rPr lang="en-US" sz="2800" dirty="0" smtClean="0"/>
              <a:t>Trees had to come from their creek reach</a:t>
            </a:r>
          </a:p>
          <a:p>
            <a:pPr marL="0" indent="0">
              <a:buNone/>
            </a:pPr>
            <a:r>
              <a:rPr lang="en-US" sz="2800" dirty="0" smtClean="0"/>
              <a:t>       (bank to bank distance multiplied by 12)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Used the USDA Community Tree Evaluation Form to evaluate all trees.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371600"/>
            <a:ext cx="1524000" cy="2543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953000"/>
            <a:ext cx="1278977" cy="17053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942051"/>
            <a:ext cx="1295400" cy="1727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415" y="4931103"/>
            <a:ext cx="1295400" cy="172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938483"/>
            <a:ext cx="964129" cy="17053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585" y="4931102"/>
            <a:ext cx="979971" cy="17271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37" y="4923969"/>
            <a:ext cx="1039166" cy="173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7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67</TotalTime>
  <Words>42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Urban Ecology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8</cp:revision>
  <dcterms:created xsi:type="dcterms:W3CDTF">2012-07-03T18:48:29Z</dcterms:created>
  <dcterms:modified xsi:type="dcterms:W3CDTF">2012-07-09T20:40:19Z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